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70" r:id="rId2"/>
    <p:sldId id="287" r:id="rId3"/>
    <p:sldId id="293" r:id="rId4"/>
    <p:sldId id="294" r:id="rId5"/>
    <p:sldId id="288" r:id="rId6"/>
    <p:sldId id="289" r:id="rId7"/>
    <p:sldId id="290" r:id="rId8"/>
    <p:sldId id="29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4" autoAdjust="0"/>
    <p:restoredTop sz="94660"/>
  </p:normalViewPr>
  <p:slideViewPr>
    <p:cSldViewPr>
      <p:cViewPr>
        <p:scale>
          <a:sx n="66" d="100"/>
          <a:sy n="66" d="100"/>
        </p:scale>
        <p:origin x="-57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30D6D-7169-48EA-9A50-8EAE6BC1A716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DDD40-6BE1-4585-9F07-C52EEAC69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884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E649F-AAA8-4CF8-85C4-4BD6F7C40E32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7DDD3-FCF1-4FD6-8E36-338BB35EA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200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7DDD3-FCF1-4FD6-8E36-338BB35EAB8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350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-228600"/>
            <a:ext cx="8458200" cy="1462087"/>
          </a:xfrm>
        </p:spPr>
        <p:txBody>
          <a:bodyPr/>
          <a:lstStyle/>
          <a:p>
            <a:r>
              <a:rPr lang="en-US" sz="3600" dirty="0" smtClean="0">
                <a:solidFill>
                  <a:srgbClr val="92D050"/>
                </a:solidFill>
              </a:rPr>
              <a:t>Me llamo ________ 	</a:t>
            </a:r>
            <a:r>
              <a:rPr lang="en-US" sz="3600" smtClean="0">
                <a:solidFill>
                  <a:srgbClr val="92D050"/>
                </a:solidFill>
              </a:rPr>
              <a:t>Clase </a:t>
            </a:r>
            <a:r>
              <a:rPr lang="en-US" sz="3600" smtClean="0">
                <a:solidFill>
                  <a:srgbClr val="92D050"/>
                </a:solidFill>
              </a:rPr>
              <a:t>802</a:t>
            </a:r>
            <a:r>
              <a:rPr lang="en-US" sz="3600" dirty="0" smtClean="0">
                <a:solidFill>
                  <a:srgbClr val="92D050"/>
                </a:solidFill>
              </a:rPr>
              <a:t/>
            </a:r>
            <a:br>
              <a:rPr lang="en-US" sz="3600" dirty="0" smtClean="0">
                <a:solidFill>
                  <a:srgbClr val="92D050"/>
                </a:solidFill>
              </a:rPr>
            </a:br>
            <a:r>
              <a:rPr lang="en-US" sz="3600" dirty="0" smtClean="0">
                <a:solidFill>
                  <a:srgbClr val="92D050"/>
                </a:solidFill>
              </a:rPr>
              <a:t>La fecha es </a:t>
            </a:r>
            <a:r>
              <a:rPr lang="en-US" sz="3600" smtClean="0">
                <a:solidFill>
                  <a:srgbClr val="92D050"/>
                </a:solidFill>
              </a:rPr>
              <a:t>el </a:t>
            </a:r>
            <a:r>
              <a:rPr lang="en-US" sz="3600" smtClean="0">
                <a:solidFill>
                  <a:srgbClr val="92D050"/>
                </a:solidFill>
              </a:rPr>
              <a:t>25 </a:t>
            </a:r>
            <a:r>
              <a:rPr lang="en-US" sz="3600" dirty="0" smtClean="0">
                <a:solidFill>
                  <a:srgbClr val="92D050"/>
                </a:solidFill>
              </a:rPr>
              <a:t>de enero del 2018</a:t>
            </a:r>
            <a:endParaRPr lang="en-US" sz="36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143000"/>
            <a:ext cx="8229600" cy="41148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49: </a:t>
            </a:r>
            <a:r>
              <a:rPr lang="es-ES_tradnl" dirty="0" smtClean="0"/>
              <a:t>¿nadaste el mar el verano pasado?</a:t>
            </a: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00B0F0"/>
                </a:solidFill>
              </a:rPr>
              <a:t>L.O: to </a:t>
            </a:r>
            <a:r>
              <a:rPr lang="es-ES_tradnl" sz="2800" dirty="0" err="1" smtClean="0">
                <a:solidFill>
                  <a:srgbClr val="00B0F0"/>
                </a:solidFill>
              </a:rPr>
              <a:t>review</a:t>
            </a:r>
            <a:r>
              <a:rPr lang="es-ES_tradnl" sz="2800" dirty="0" smtClean="0">
                <a:solidFill>
                  <a:srgbClr val="00B0F0"/>
                </a:solidFill>
              </a:rPr>
              <a:t> </a:t>
            </a:r>
            <a:r>
              <a:rPr lang="es-ES_tradnl" sz="2800" dirty="0" err="1" smtClean="0">
                <a:solidFill>
                  <a:srgbClr val="00B0F0"/>
                </a:solidFill>
              </a:rPr>
              <a:t>the</a:t>
            </a:r>
            <a:r>
              <a:rPr lang="es-ES_tradnl" sz="2800" dirty="0" smtClean="0">
                <a:solidFill>
                  <a:srgbClr val="00B0F0"/>
                </a:solidFill>
              </a:rPr>
              <a:t> </a:t>
            </a:r>
            <a:r>
              <a:rPr lang="es-ES_tradnl" sz="2800" dirty="0" err="1" smtClean="0">
                <a:solidFill>
                  <a:srgbClr val="00B0F0"/>
                </a:solidFill>
              </a:rPr>
              <a:t>preterite</a:t>
            </a:r>
            <a:r>
              <a:rPr lang="es-ES_tradnl" sz="2800" dirty="0" smtClean="0">
                <a:solidFill>
                  <a:srgbClr val="00B0F0"/>
                </a:solidFill>
              </a:rPr>
              <a:t> tense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smtClean="0"/>
              <a:t>Conjuga los siguientes verbos en el PRETERITO.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Cruzar (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cross</a:t>
            </a:r>
            <a:r>
              <a:rPr lang="es-ES_tradnl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Bucear (to </a:t>
            </a:r>
            <a:r>
              <a:rPr lang="en-US" dirty="0" smtClean="0"/>
              <a:t>scuba/</a:t>
            </a:r>
            <a:r>
              <a:rPr lang="en-US" dirty="0" err="1" smtClean="0"/>
              <a:t>snorkle</a:t>
            </a:r>
            <a:r>
              <a:rPr lang="es-ES_tradnl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Rogar (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beg</a:t>
            </a:r>
            <a:r>
              <a:rPr lang="es-ES_tradnl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Pasar (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pass</a:t>
            </a:r>
            <a:r>
              <a:rPr lang="es-ES_tradnl" dirty="0" smtClean="0"/>
              <a:t>/ </a:t>
            </a:r>
            <a:r>
              <a:rPr lang="es-ES_tradnl" dirty="0" err="1" smtClean="0"/>
              <a:t>spend</a:t>
            </a:r>
            <a:r>
              <a:rPr lang="es-ES_tradnl" dirty="0" smtClean="0"/>
              <a:t> time)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Buscar (</a:t>
            </a:r>
            <a:r>
              <a:rPr lang="es-ES_tradnl" dirty="0" err="1" smtClean="0"/>
              <a:t>to</a:t>
            </a:r>
            <a:r>
              <a:rPr lang="es-ES_tradnl" dirty="0" smtClean="0"/>
              <a:t> look </a:t>
            </a:r>
            <a:r>
              <a:rPr lang="es-ES_tradnl" dirty="0" err="1" smtClean="0"/>
              <a:t>for</a:t>
            </a:r>
            <a:r>
              <a:rPr lang="es-ES_tradnl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2194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3575021"/>
              </p:ext>
            </p:extLst>
          </p:nvPr>
        </p:nvGraphicFramePr>
        <p:xfrm>
          <a:off x="152400" y="990600"/>
          <a:ext cx="8839200" cy="5747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00"/>
                <a:gridCol w="1473200"/>
                <a:gridCol w="1473200"/>
                <a:gridCol w="1473200"/>
                <a:gridCol w="1473200"/>
                <a:gridCol w="1473200"/>
              </a:tblGrid>
              <a:tr h="805543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Cruzar</a:t>
                      </a:r>
                      <a:endParaRPr lang="en-US" dirty="0" smtClean="0"/>
                    </a:p>
                    <a:p>
                      <a:r>
                        <a:rPr lang="en-US" b="0" i="1" dirty="0" smtClean="0"/>
                        <a:t>(to</a:t>
                      </a:r>
                      <a:r>
                        <a:rPr lang="en-US" b="0" i="1" baseline="0" dirty="0" smtClean="0"/>
                        <a:t> cross)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Bucear</a:t>
                      </a:r>
                      <a:endParaRPr lang="en-US" dirty="0" smtClean="0"/>
                    </a:p>
                    <a:p>
                      <a:r>
                        <a:rPr lang="en-US" b="0" i="1" dirty="0" smtClean="0"/>
                        <a:t>(to scuba/</a:t>
                      </a:r>
                      <a:r>
                        <a:rPr lang="en-US" b="0" i="1" baseline="0" dirty="0" smtClean="0"/>
                        <a:t> </a:t>
                      </a:r>
                      <a:r>
                        <a:rPr lang="en-US" b="0" i="1" baseline="0" dirty="0" err="1" smtClean="0"/>
                        <a:t>snorkle</a:t>
                      </a:r>
                      <a:r>
                        <a:rPr lang="en-US" b="0" i="1" baseline="0" dirty="0" smtClean="0"/>
                        <a:t>)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Rogar</a:t>
                      </a:r>
                      <a:endParaRPr lang="en-US" dirty="0" smtClean="0"/>
                    </a:p>
                    <a:p>
                      <a:r>
                        <a:rPr lang="en-US" b="0" i="1" dirty="0" smtClean="0"/>
                        <a:t>(to beg)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Pasar</a:t>
                      </a:r>
                      <a:endParaRPr lang="en-US" dirty="0" smtClean="0"/>
                    </a:p>
                    <a:p>
                      <a:r>
                        <a:rPr lang="en-US" b="0" i="1" dirty="0" smtClean="0"/>
                        <a:t>(to pass)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Buscar</a:t>
                      </a:r>
                      <a:endParaRPr lang="en-US" dirty="0" smtClean="0"/>
                    </a:p>
                    <a:p>
                      <a:r>
                        <a:rPr lang="en-US" b="0" i="1" dirty="0" smtClean="0"/>
                        <a:t>(to search)</a:t>
                      </a:r>
                      <a:endParaRPr lang="en-US" b="0" i="1" dirty="0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Yo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Tú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Él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Ella </a:t>
                      </a:r>
                      <a:r>
                        <a:rPr lang="en-US" b="1" baseline="0" dirty="0" err="1" smtClean="0">
                          <a:solidFill>
                            <a:schemeClr val="tx1"/>
                          </a:solidFill>
                        </a:rPr>
                        <a:t>Ud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Nosotros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 smtClean="0">
                          <a:solidFill>
                            <a:schemeClr val="tx1"/>
                          </a:solidFill>
                        </a:rPr>
                        <a:t>Vosotros</a:t>
                      </a:r>
                      <a:endParaRPr lang="en-US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Ellos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Ellas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Uds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600200" y="5029200"/>
            <a:ext cx="175260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400" i="1" dirty="0" smtClean="0">
                <a:solidFill>
                  <a:srgbClr val="0070C0"/>
                </a:solidFill>
              </a:rPr>
              <a:t>cruzasteis</a:t>
            </a:r>
            <a:endParaRPr lang="es-ES_tradnl" sz="2400" i="1" dirty="0">
              <a:solidFill>
                <a:srgbClr val="0070C0"/>
              </a:solidFill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048000" y="5029200"/>
            <a:ext cx="175260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400" i="1" dirty="0" smtClean="0">
                <a:solidFill>
                  <a:srgbClr val="0070C0"/>
                </a:solidFill>
              </a:rPr>
              <a:t>buceasteis</a:t>
            </a:r>
            <a:endParaRPr lang="es-ES_tradnl" sz="2400" i="1" dirty="0">
              <a:solidFill>
                <a:srgbClr val="0070C0"/>
              </a:solidFill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4648200" y="5029200"/>
            <a:ext cx="175260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400" i="1" dirty="0" smtClean="0">
                <a:solidFill>
                  <a:srgbClr val="0070C0"/>
                </a:solidFill>
              </a:rPr>
              <a:t>rogasteis</a:t>
            </a:r>
            <a:endParaRPr lang="es-ES_tradnl" sz="2400" i="1" dirty="0">
              <a:solidFill>
                <a:srgbClr val="0070C0"/>
              </a:solidFill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096000" y="5029200"/>
            <a:ext cx="175260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400" i="1" dirty="0" smtClean="0">
                <a:solidFill>
                  <a:srgbClr val="0070C0"/>
                </a:solidFill>
              </a:rPr>
              <a:t>pasasteis</a:t>
            </a:r>
            <a:endParaRPr lang="es-ES_tradnl" sz="2400" i="1" dirty="0">
              <a:solidFill>
                <a:srgbClr val="0070C0"/>
              </a:solidFill>
            </a:endParaRPr>
          </a:p>
        </p:txBody>
      </p:sp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7467600" y="5029200"/>
            <a:ext cx="175260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400" i="1" dirty="0" smtClean="0">
                <a:solidFill>
                  <a:srgbClr val="0070C0"/>
                </a:solidFill>
              </a:rPr>
              <a:t>buscasteis</a:t>
            </a:r>
            <a:endParaRPr lang="es-ES_tradnl" sz="24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773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23" grpId="0"/>
      <p:bldP spid="30" grpId="0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43000" y="762000"/>
            <a:ext cx="8001000" cy="4114800"/>
          </a:xfrm>
        </p:spPr>
        <p:txBody>
          <a:bodyPr/>
          <a:lstStyle/>
          <a:p>
            <a:r>
              <a:rPr lang="es-ES_tradnl" altLang="en-US" sz="2800" dirty="0" smtClean="0"/>
              <a:t>p. 7.12</a:t>
            </a:r>
          </a:p>
          <a:p>
            <a:pPr marL="0" indent="0">
              <a:buNone/>
            </a:pPr>
            <a:r>
              <a:rPr lang="es-ES_tradnl" altLang="en-US" sz="2800" dirty="0" smtClean="0"/>
              <a:t>A.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 smtClean="0"/>
              <a:t>Yo </a:t>
            </a:r>
            <a:r>
              <a:rPr lang="es-ES_tradnl" altLang="en-US" sz="2800" dirty="0"/>
              <a:t>______ </a:t>
            </a:r>
            <a:r>
              <a:rPr lang="es-ES_tradnl" altLang="en-US" sz="2800" dirty="0" smtClean="0"/>
              <a:t>y </a:t>
            </a:r>
            <a:r>
              <a:rPr lang="es-ES_tradnl" altLang="en-US" sz="2800" dirty="0"/>
              <a:t>él </a:t>
            </a:r>
            <a:r>
              <a:rPr lang="es-ES_tradnl" altLang="en-US" sz="2800" dirty="0" smtClean="0"/>
              <a:t>______ también.</a:t>
            </a:r>
            <a:endParaRPr lang="es-ES_tradnl" altLang="en-US" sz="28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/>
              <a:t>Yo _______ </a:t>
            </a:r>
            <a:r>
              <a:rPr lang="es-ES_tradnl" altLang="en-US" sz="2800" dirty="0" smtClean="0"/>
              <a:t>a casa </a:t>
            </a:r>
            <a:r>
              <a:rPr lang="es-ES_tradnl" altLang="en-US" sz="2800" dirty="0"/>
              <a:t>y </a:t>
            </a:r>
            <a:r>
              <a:rPr lang="es-ES_tradnl" altLang="en-US" sz="2800" dirty="0" smtClean="0"/>
              <a:t>él ______ al café.</a:t>
            </a:r>
            <a:endParaRPr lang="es-ES_tradnl" altLang="en-US" sz="28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/>
              <a:t>Yo ____ </a:t>
            </a:r>
            <a:r>
              <a:rPr lang="es-ES_tradnl" altLang="en-US" sz="2800" dirty="0" smtClean="0"/>
              <a:t>por la mañana y </a:t>
            </a:r>
            <a:r>
              <a:rPr lang="es-ES_tradnl" altLang="en-US" sz="2800" dirty="0"/>
              <a:t>él </a:t>
            </a:r>
            <a:r>
              <a:rPr lang="es-ES_tradnl" altLang="en-US" sz="2800" dirty="0" smtClean="0"/>
              <a:t>_____ por la tarde.</a:t>
            </a:r>
            <a:endParaRPr lang="es-ES_tradnl" altLang="en-US" sz="28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/>
              <a:t>Yo ____ </a:t>
            </a:r>
            <a:r>
              <a:rPr lang="es-ES_tradnl" altLang="en-US" sz="2800" dirty="0" smtClean="0"/>
              <a:t>ayer y </a:t>
            </a:r>
            <a:r>
              <a:rPr lang="es-ES_tradnl" altLang="en-US" sz="2800" dirty="0"/>
              <a:t>él </a:t>
            </a:r>
            <a:r>
              <a:rPr lang="es-ES_tradnl" altLang="en-US" sz="2800" dirty="0" smtClean="0"/>
              <a:t>_____ anteayer.</a:t>
            </a:r>
          </a:p>
          <a:p>
            <a:pPr marL="0" indent="0">
              <a:buNone/>
            </a:pPr>
            <a:r>
              <a:rPr lang="es-ES_tradnl" sz="2800" dirty="0" smtClean="0"/>
              <a:t>B.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¿Adónde fueron </a:t>
            </a:r>
            <a:r>
              <a:rPr lang="es-ES_tradnl" sz="2800" dirty="0" err="1" smtClean="0"/>
              <a:t>uds.</a:t>
            </a:r>
            <a:r>
              <a:rPr lang="es-ES_tradnl" sz="2800" dirty="0" smtClean="0"/>
              <a:t> Ayer?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¿Con quiénes fueron?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¿A qué hora fueron?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¿Cómo fueron? ¿En bus o a pie?</a:t>
            </a:r>
            <a:endParaRPr lang="en-US" sz="28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50938" y="-7620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48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21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6858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Tú</a:t>
            </a:r>
            <a:r>
              <a:rPr lang="en-US" dirty="0" smtClean="0"/>
              <a:t> ________ a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escuela</a:t>
            </a:r>
            <a:r>
              <a:rPr lang="en-US" dirty="0" smtClean="0"/>
              <a:t> elemental?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¿_______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hermano</a:t>
            </a:r>
            <a:r>
              <a:rPr lang="en-US" dirty="0" smtClean="0"/>
              <a:t> a la </a:t>
            </a:r>
            <a:r>
              <a:rPr lang="en-US" dirty="0" err="1" smtClean="0"/>
              <a:t>misma</a:t>
            </a:r>
            <a:r>
              <a:rPr lang="en-US" dirty="0" smtClean="0"/>
              <a:t> </a:t>
            </a:r>
            <a:r>
              <a:rPr lang="en-US" dirty="0" err="1" smtClean="0"/>
              <a:t>escuela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¿_________ </a:t>
            </a:r>
            <a:r>
              <a:rPr lang="en-US" dirty="0" err="1" smtClean="0"/>
              <a:t>uds</a:t>
            </a:r>
            <a:r>
              <a:rPr lang="en-US" dirty="0" smtClean="0"/>
              <a:t>. a la </a:t>
            </a:r>
            <a:r>
              <a:rPr lang="en-US" dirty="0" err="1" smtClean="0"/>
              <a:t>escuela</a:t>
            </a:r>
            <a:r>
              <a:rPr lang="en-US" dirty="0" smtClean="0"/>
              <a:t> a pie?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No, </a:t>
            </a:r>
            <a:r>
              <a:rPr lang="en-US" dirty="0" err="1" smtClean="0"/>
              <a:t>nosotros</a:t>
            </a:r>
            <a:r>
              <a:rPr lang="en-US" dirty="0" smtClean="0"/>
              <a:t> ________ </a:t>
            </a:r>
            <a:r>
              <a:rPr lang="en-US" dirty="0" err="1" smtClean="0"/>
              <a:t>en</a:t>
            </a:r>
            <a:r>
              <a:rPr lang="en-US" dirty="0" smtClean="0"/>
              <a:t> bus.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No, </a:t>
            </a:r>
            <a:r>
              <a:rPr lang="en-US" dirty="0" err="1" smtClean="0"/>
              <a:t>yo</a:t>
            </a:r>
            <a:r>
              <a:rPr lang="en-US" dirty="0" smtClean="0"/>
              <a:t> no ______ </a:t>
            </a:r>
            <a:r>
              <a:rPr lang="en-US" dirty="0" err="1" smtClean="0"/>
              <a:t>así</a:t>
            </a:r>
            <a:r>
              <a:rPr lang="en-US" dirty="0" smtClean="0"/>
              <a:t>. </a:t>
            </a:r>
            <a:r>
              <a:rPr lang="en-US" dirty="0" err="1" smtClean="0"/>
              <a:t>Yo</a:t>
            </a:r>
            <a:r>
              <a:rPr lang="en-US" dirty="0" smtClean="0"/>
              <a:t> ______ a pie y </a:t>
            </a:r>
            <a:r>
              <a:rPr lang="en-US" dirty="0" err="1" smtClean="0"/>
              <a:t>él</a:t>
            </a:r>
            <a:r>
              <a:rPr lang="en-US" dirty="0" smtClean="0"/>
              <a:t> _______</a:t>
            </a:r>
            <a:r>
              <a:rPr lang="en-US" dirty="0" err="1" smtClean="0"/>
              <a:t>en</a:t>
            </a:r>
            <a:r>
              <a:rPr lang="en-US" dirty="0" smtClean="0"/>
              <a:t> bus.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48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88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978775" cy="803275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990600"/>
            <a:ext cx="8458200" cy="5867400"/>
          </a:xfrm>
          <a:solidFill>
            <a:schemeClr val="accent3"/>
          </a:solidFill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s-ES_tradnl" altLang="en-US" sz="2800" dirty="0" smtClean="0">
                <a:solidFill>
                  <a:srgbClr val="FF33CC"/>
                </a:solidFill>
              </a:rPr>
              <a:t>II-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</a:t>
            </a:r>
            <a:r>
              <a:rPr lang="es-ES_tradnl" altLang="en-US" sz="2800" dirty="0" smtClean="0"/>
              <a:t>Copia y completa con el pretérito de IR o SER: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Yo ______ a la escuela y él también ______.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Yo _______ al mercado y él también ______.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Yo ____ a la playa y él también _____.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Yo ____ al lago y él también ______.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Nosotros __________a la playa y ellos también _______.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Nosotros __________ al campo de futbol y ellos también ____________.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Nosotros _________ a esquiar y ellos también ____________.</a:t>
            </a:r>
          </a:p>
        </p:txBody>
      </p:sp>
    </p:spTree>
    <p:extLst>
      <p:ext uri="{BB962C8B-B14F-4D97-AF65-F5344CB8AC3E}">
        <p14:creationId xmlns:p14="http://schemas.microsoft.com/office/powerpoint/2010/main" val="55617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-152400"/>
            <a:ext cx="7793037" cy="762000"/>
          </a:xfrm>
        </p:spPr>
        <p:txBody>
          <a:bodyPr/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Practica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533400"/>
            <a:ext cx="7772400" cy="4114800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11</a:t>
            </a:r>
            <a:r>
              <a:rPr lang="en-US" dirty="0" smtClean="0"/>
              <a:t> p. 243</a:t>
            </a:r>
          </a:p>
          <a:p>
            <a:endParaRPr lang="en-US" dirty="0"/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PRETERITO</a:t>
            </a:r>
          </a:p>
          <a:p>
            <a:pPr lvl="1"/>
            <a:r>
              <a:rPr lang="en-US" dirty="0" smtClean="0"/>
              <a:t>STUDY for </a:t>
            </a:r>
            <a:r>
              <a:rPr lang="en-US" u="sng" dirty="0" smtClean="0"/>
              <a:t>Quiz 3: </a:t>
            </a:r>
            <a:r>
              <a:rPr lang="en-US" u="sng" dirty="0" err="1" smtClean="0"/>
              <a:t>Capitulo</a:t>
            </a:r>
            <a:r>
              <a:rPr lang="en-US" u="sng" dirty="0" smtClean="0"/>
              <a:t> 7</a:t>
            </a:r>
            <a:r>
              <a:rPr lang="en-US" dirty="0" smtClean="0"/>
              <a:t> on THURSDAY!!!</a:t>
            </a:r>
          </a:p>
          <a:p>
            <a:pPr lvl="2"/>
            <a:r>
              <a:rPr lang="en-US" dirty="0" err="1" smtClean="0"/>
              <a:t>Preterite</a:t>
            </a:r>
            <a:r>
              <a:rPr lang="en-US" dirty="0" smtClean="0"/>
              <a:t> (</a:t>
            </a:r>
            <a:r>
              <a:rPr lang="en-US" i="1" dirty="0" smtClean="0"/>
              <a:t>past tense) \</a:t>
            </a:r>
          </a:p>
          <a:p>
            <a:pPr marL="914400" lvl="2" indent="0">
              <a:buNone/>
            </a:pPr>
            <a:r>
              <a:rPr lang="en-US" i="1" dirty="0" smtClean="0"/>
              <a:t>	-</a:t>
            </a:r>
            <a:r>
              <a:rPr lang="en-US" dirty="0" smtClean="0"/>
              <a:t>AR verbs</a:t>
            </a:r>
          </a:p>
          <a:p>
            <a:pPr marL="914400" lvl="2" indent="0">
              <a:buNone/>
            </a:pPr>
            <a:r>
              <a:rPr lang="en-US" i="1" dirty="0"/>
              <a:t>	</a:t>
            </a:r>
            <a:r>
              <a:rPr lang="en-US" i="1" dirty="0" smtClean="0"/>
              <a:t>-</a:t>
            </a:r>
            <a:r>
              <a:rPr lang="en-US" dirty="0" smtClean="0"/>
              <a:t>Irregular –CAR, -GAR, -ZAR verbs</a:t>
            </a:r>
          </a:p>
          <a:p>
            <a:pPr marL="914400" lvl="2" indent="0">
              <a:buNone/>
            </a:pPr>
            <a:r>
              <a:rPr lang="en-US" i="1" dirty="0"/>
              <a:t>	</a:t>
            </a:r>
            <a:r>
              <a:rPr lang="en-US" i="1" dirty="0" smtClean="0"/>
              <a:t>-</a:t>
            </a:r>
            <a:r>
              <a:rPr lang="en-US" dirty="0" smtClean="0"/>
              <a:t>Verb: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i="1" dirty="0" smtClean="0"/>
              <a:t>(to be) &amp; </a:t>
            </a:r>
            <a:r>
              <a:rPr lang="en-US" dirty="0" err="1" smtClean="0"/>
              <a:t>Ir</a:t>
            </a:r>
            <a:r>
              <a:rPr lang="en-US" dirty="0" smtClean="0"/>
              <a:t> </a:t>
            </a:r>
            <a:r>
              <a:rPr lang="en-US" i="1" dirty="0" smtClean="0"/>
              <a:t>(to go)	</a:t>
            </a:r>
          </a:p>
          <a:p>
            <a:pPr lvl="2"/>
            <a:r>
              <a:rPr lang="en-US" i="1" dirty="0"/>
              <a:t> </a:t>
            </a:r>
            <a:r>
              <a:rPr lang="en-US" dirty="0" smtClean="0"/>
              <a:t>Maps </a:t>
            </a:r>
            <a:r>
              <a:rPr lang="en-US" i="1" dirty="0" smtClean="0"/>
              <a:t>(spelling, capitalization)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43000" y="1447800"/>
            <a:ext cx="7793037" cy="928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4000" kern="0" dirty="0" err="1" smtClean="0">
                <a:solidFill>
                  <a:srgbClr val="FF0000"/>
                </a:solidFill>
              </a:rPr>
              <a:t>Tarea</a:t>
            </a:r>
            <a:r>
              <a:rPr lang="en-US" sz="4000" kern="0" dirty="0" smtClean="0">
                <a:solidFill>
                  <a:srgbClr val="FF0000"/>
                </a:solidFill>
              </a:rPr>
              <a:t> #49</a:t>
            </a:r>
            <a:endParaRPr lang="en-US" sz="400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00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-228600"/>
            <a:ext cx="7793037" cy="9144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762000"/>
            <a:ext cx="8001000" cy="4114800"/>
          </a:xfrm>
        </p:spPr>
        <p:txBody>
          <a:bodyPr/>
          <a:lstStyle/>
          <a:p>
            <a:r>
              <a:rPr lang="en-US" u="sng" dirty="0" err="1" smtClean="0"/>
              <a:t>Ej</a:t>
            </a:r>
            <a:r>
              <a:rPr lang="en-US" u="sng" dirty="0" smtClean="0"/>
              <a:t>. 11 </a:t>
            </a:r>
            <a:r>
              <a:rPr lang="en-US" dirty="0" smtClean="0"/>
              <a:t>p. 243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Ayer, ¿</a:t>
            </a:r>
            <a:r>
              <a:rPr lang="en-US" dirty="0" err="1" smtClean="0"/>
              <a:t>fuiste</a:t>
            </a:r>
            <a:r>
              <a:rPr lang="en-US" dirty="0" smtClean="0"/>
              <a:t> a la </a:t>
            </a:r>
            <a:r>
              <a:rPr lang="en-US" dirty="0" err="1" smtClean="0"/>
              <a:t>escuela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fuiste</a:t>
            </a:r>
            <a:r>
              <a:rPr lang="en-US" dirty="0" smtClean="0"/>
              <a:t>? ¿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carro</a:t>
            </a:r>
            <a:r>
              <a:rPr lang="en-US" dirty="0" smtClean="0"/>
              <a:t>, </a:t>
            </a:r>
            <a:r>
              <a:rPr lang="en-US" dirty="0" err="1" smtClean="0"/>
              <a:t>en</a:t>
            </a:r>
            <a:r>
              <a:rPr lang="en-US" dirty="0" smtClean="0"/>
              <a:t> bus o a pie?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fuiste</a:t>
            </a:r>
            <a:r>
              <a:rPr lang="en-US" dirty="0" smtClean="0"/>
              <a:t> a las </a:t>
            </a:r>
            <a:r>
              <a:rPr lang="en-US" dirty="0" err="1" smtClean="0"/>
              <a:t>montañas</a:t>
            </a:r>
            <a:r>
              <a:rPr lang="en-US" dirty="0" smtClean="0"/>
              <a:t> el </a:t>
            </a:r>
            <a:r>
              <a:rPr lang="en-US" dirty="0" err="1" smtClean="0"/>
              <a:t>invierno</a:t>
            </a:r>
            <a:r>
              <a:rPr lang="en-US" dirty="0" smtClean="0"/>
              <a:t> </a:t>
            </a:r>
            <a:r>
              <a:rPr lang="en-US" dirty="0" err="1" smtClean="0"/>
              <a:t>pasado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Fuiste</a:t>
            </a:r>
            <a:r>
              <a:rPr lang="en-US" dirty="0" smtClean="0"/>
              <a:t> 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estación</a:t>
            </a:r>
            <a:r>
              <a:rPr lang="en-US" dirty="0" smtClean="0"/>
              <a:t> de </a:t>
            </a:r>
            <a:r>
              <a:rPr lang="en-US" dirty="0" err="1" smtClean="0"/>
              <a:t>esquí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Fuiste</a:t>
            </a:r>
            <a:r>
              <a:rPr lang="en-US" dirty="0" smtClean="0"/>
              <a:t> a la playa el </a:t>
            </a:r>
            <a:r>
              <a:rPr lang="en-US" dirty="0" err="1" smtClean="0"/>
              <a:t>verano</a:t>
            </a:r>
            <a:r>
              <a:rPr lang="en-US" dirty="0" smtClean="0"/>
              <a:t> </a:t>
            </a:r>
            <a:r>
              <a:rPr lang="en-US" dirty="0" err="1" smtClean="0"/>
              <a:t>pasado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Fuiste</a:t>
            </a:r>
            <a:r>
              <a:rPr lang="en-US" dirty="0" smtClean="0"/>
              <a:t> a un </a:t>
            </a:r>
            <a:r>
              <a:rPr lang="en-US" dirty="0" err="1" smtClean="0"/>
              <a:t>balneario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Fuiste</a:t>
            </a:r>
            <a:r>
              <a:rPr lang="en-US" dirty="0" smtClean="0"/>
              <a:t> al </a:t>
            </a:r>
            <a:r>
              <a:rPr lang="en-US" dirty="0" err="1" smtClean="0"/>
              <a:t>partido</a:t>
            </a:r>
            <a:r>
              <a:rPr lang="en-US" dirty="0" smtClean="0"/>
              <a:t> de </a:t>
            </a:r>
            <a:r>
              <a:rPr lang="en-US" dirty="0" err="1" smtClean="0"/>
              <a:t>fútbol</a:t>
            </a:r>
            <a:r>
              <a:rPr lang="en-US" dirty="0" smtClean="0"/>
              <a:t> el </a:t>
            </a:r>
            <a:r>
              <a:rPr lang="en-US" dirty="0" err="1" smtClean="0"/>
              <a:t>sábado</a:t>
            </a:r>
            <a:r>
              <a:rPr lang="en-US" dirty="0" smtClean="0"/>
              <a:t> </a:t>
            </a:r>
            <a:r>
              <a:rPr lang="en-US" dirty="0" err="1" smtClean="0"/>
              <a:t>pasado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2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04800"/>
            <a:ext cx="8077200" cy="4114800"/>
          </a:xfrm>
        </p:spPr>
        <p:txBody>
          <a:bodyPr/>
          <a:lstStyle/>
          <a:p>
            <a:r>
              <a:rPr lang="en-US" sz="2800" dirty="0" err="1" smtClean="0"/>
              <a:t>Preterito</a:t>
            </a:r>
            <a:r>
              <a:rPr lang="en-US" sz="2800" dirty="0" smtClean="0"/>
              <a:t> de </a:t>
            </a:r>
            <a:r>
              <a:rPr lang="en-US" sz="2800" b="1" dirty="0" err="1" smtClean="0"/>
              <a:t>ir</a:t>
            </a:r>
            <a:r>
              <a:rPr lang="en-US" sz="2800" dirty="0" smtClean="0"/>
              <a:t> y </a:t>
            </a:r>
            <a:r>
              <a:rPr lang="en-US" sz="2800" b="1" dirty="0" err="1" smtClean="0"/>
              <a:t>ser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________ y </a:t>
            </a:r>
            <a:r>
              <a:rPr lang="en-US" sz="2800" dirty="0" err="1" smtClean="0"/>
              <a:t>él</a:t>
            </a:r>
            <a:r>
              <a:rPr lang="en-US" sz="2800" dirty="0" smtClean="0"/>
              <a:t> ________ </a:t>
            </a:r>
            <a:r>
              <a:rPr lang="en-US" sz="2800" dirty="0" err="1" smtClean="0"/>
              <a:t>tambien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</a:t>
            </a:r>
            <a:r>
              <a:rPr lang="en-US" sz="2800" dirty="0" smtClean="0"/>
              <a:t>_______ a casa y </a:t>
            </a:r>
            <a:r>
              <a:rPr lang="en-US" sz="2800" dirty="0" err="1" smtClean="0"/>
              <a:t>él</a:t>
            </a:r>
            <a:r>
              <a:rPr lang="en-US" sz="2800" dirty="0" smtClean="0"/>
              <a:t> ______ al café.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_______ </a:t>
            </a:r>
            <a:r>
              <a:rPr lang="en-US" sz="2800" dirty="0" err="1" smtClean="0"/>
              <a:t>por</a:t>
            </a:r>
            <a:r>
              <a:rPr lang="en-US" sz="2800" dirty="0" smtClean="0"/>
              <a:t> la </a:t>
            </a:r>
            <a:r>
              <a:rPr lang="en-US" sz="2800" dirty="0" err="1" smtClean="0"/>
              <a:t>mañana</a:t>
            </a:r>
            <a:r>
              <a:rPr lang="en-US" sz="2800" dirty="0" smtClean="0"/>
              <a:t> y </a:t>
            </a:r>
            <a:r>
              <a:rPr lang="en-US" sz="2800" dirty="0" err="1" smtClean="0"/>
              <a:t>él</a:t>
            </a:r>
            <a:r>
              <a:rPr lang="en-US" sz="2800" dirty="0" smtClean="0"/>
              <a:t> _____ </a:t>
            </a:r>
            <a:r>
              <a:rPr lang="en-US" sz="2800" dirty="0" err="1" smtClean="0"/>
              <a:t>por</a:t>
            </a:r>
            <a:r>
              <a:rPr lang="en-US" sz="2800" dirty="0" smtClean="0"/>
              <a:t> la </a:t>
            </a:r>
            <a:r>
              <a:rPr lang="en-US" sz="2800" dirty="0" err="1" smtClean="0"/>
              <a:t>tarde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_______ </a:t>
            </a:r>
            <a:r>
              <a:rPr lang="en-US" sz="2800" dirty="0" err="1" smtClean="0"/>
              <a:t>ayer</a:t>
            </a:r>
            <a:r>
              <a:rPr lang="en-US" sz="2800" dirty="0" smtClean="0"/>
              <a:t> y </a:t>
            </a:r>
            <a:r>
              <a:rPr lang="en-US" sz="2800" dirty="0" err="1" smtClean="0"/>
              <a:t>él</a:t>
            </a:r>
            <a:r>
              <a:rPr lang="en-US" sz="2800" dirty="0" smtClean="0"/>
              <a:t> _______ </a:t>
            </a:r>
            <a:r>
              <a:rPr lang="en-US" sz="2800" dirty="0" err="1" smtClean="0"/>
              <a:t>anteayer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 smtClean="0"/>
              <a:t>B.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¿</a:t>
            </a:r>
            <a:r>
              <a:rPr lang="en-US" sz="2800" dirty="0" err="1" smtClean="0"/>
              <a:t>Adónde</a:t>
            </a:r>
            <a:r>
              <a:rPr lang="en-US" sz="2800" dirty="0" smtClean="0"/>
              <a:t> </a:t>
            </a:r>
            <a:r>
              <a:rPr lang="en-US" sz="2800" dirty="0" err="1" smtClean="0"/>
              <a:t>fueron</a:t>
            </a:r>
            <a:r>
              <a:rPr lang="en-US" sz="2800" dirty="0" smtClean="0"/>
              <a:t> </a:t>
            </a:r>
            <a:r>
              <a:rPr lang="en-US" sz="2800" dirty="0" err="1" smtClean="0"/>
              <a:t>ustedes</a:t>
            </a:r>
            <a:r>
              <a:rPr lang="en-US" sz="2800" dirty="0" smtClean="0"/>
              <a:t> </a:t>
            </a:r>
            <a:r>
              <a:rPr lang="en-US" sz="2800" dirty="0" err="1" smtClean="0"/>
              <a:t>ayer</a:t>
            </a:r>
            <a:r>
              <a:rPr lang="en-US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¿</a:t>
            </a:r>
            <a:r>
              <a:rPr lang="en-US" sz="2800" dirty="0" smtClean="0"/>
              <a:t>Con </a:t>
            </a:r>
            <a:r>
              <a:rPr lang="en-US" sz="2800" dirty="0" err="1" smtClean="0"/>
              <a:t>quién</a:t>
            </a:r>
            <a:r>
              <a:rPr lang="en-US" sz="2800" dirty="0" smtClean="0"/>
              <a:t>(es) </a:t>
            </a:r>
            <a:r>
              <a:rPr lang="en-US" sz="2800" dirty="0" err="1" smtClean="0"/>
              <a:t>fueron</a:t>
            </a:r>
            <a:r>
              <a:rPr lang="en-US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¿A </a:t>
            </a:r>
            <a:r>
              <a:rPr lang="en-US" sz="2800" dirty="0" err="1" smtClean="0"/>
              <a:t>qué</a:t>
            </a:r>
            <a:r>
              <a:rPr lang="en-US" sz="2800" dirty="0" smtClean="0"/>
              <a:t> hora </a:t>
            </a:r>
            <a:r>
              <a:rPr lang="en-US" sz="2800" dirty="0" err="1" smtClean="0"/>
              <a:t>fueron</a:t>
            </a:r>
            <a:r>
              <a:rPr lang="en-US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¿</a:t>
            </a:r>
            <a:r>
              <a:rPr lang="en-US" sz="2800" dirty="0" err="1" smtClean="0"/>
              <a:t>Cómo</a:t>
            </a:r>
            <a:r>
              <a:rPr lang="en-US" sz="2800" dirty="0" smtClean="0"/>
              <a:t> </a:t>
            </a:r>
            <a:r>
              <a:rPr lang="en-US" sz="2800" dirty="0" err="1" smtClean="0"/>
              <a:t>fueron</a:t>
            </a:r>
            <a:r>
              <a:rPr lang="en-US" sz="2800" dirty="0" smtClean="0"/>
              <a:t>? ¿</a:t>
            </a:r>
            <a:r>
              <a:rPr lang="en-US" sz="2800" dirty="0" err="1" smtClean="0"/>
              <a:t>En</a:t>
            </a:r>
            <a:r>
              <a:rPr lang="en-US" sz="2800" dirty="0" smtClean="0"/>
              <a:t> bus o a pie?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582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35249</TotalTime>
  <Words>502</Words>
  <Application>Microsoft Office PowerPoint</Application>
  <PresentationFormat>On-screen Show (4:3)</PresentationFormat>
  <Paragraphs>93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cubos tricolor</vt:lpstr>
      <vt:lpstr>Me llamo ________  Clase 802 La fecha es el 25 de enero del 2018</vt:lpstr>
      <vt:lpstr>Repaso de la Actividad Inicial</vt:lpstr>
      <vt:lpstr>Repaso de la Tarea 48</vt:lpstr>
      <vt:lpstr>Repaso de la Tarea 48</vt:lpstr>
      <vt:lpstr>Ejercicios</vt:lpstr>
      <vt:lpstr>Practica</vt:lpstr>
      <vt:lpstr>Repaso de la 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7il la fecha es el 13 de mayo del 2013</dc:title>
  <dc:creator>Helen Zumaeta</dc:creator>
  <cp:lastModifiedBy>Helen Zumaeta</cp:lastModifiedBy>
  <cp:revision>61</cp:revision>
  <cp:lastPrinted>2013-05-20T20:18:37Z</cp:lastPrinted>
  <dcterms:created xsi:type="dcterms:W3CDTF">2013-05-13T13:36:11Z</dcterms:created>
  <dcterms:modified xsi:type="dcterms:W3CDTF">2018-01-23T21:07:54Z</dcterms:modified>
</cp:coreProperties>
</file>